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85" r:id="rId29"/>
    <p:sldId id="279" r:id="rId30"/>
    <p:sldId id="280" r:id="rId31"/>
    <p:sldId id="282" r:id="rId32"/>
    <p:sldId id="281" r:id="rId33"/>
    <p:sldId id="283" r:id="rId34"/>
    <p:sldId id="277" r:id="rId35"/>
    <p:sldId id="284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2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283" y="884239"/>
            <a:ext cx="9144000" cy="2387600"/>
          </a:xfrm>
        </p:spPr>
        <p:txBody>
          <a:bodyPr>
            <a:noAutofit/>
          </a:bodyPr>
          <a:lstStyle/>
          <a:p>
            <a:r>
              <a:rPr lang="pt-BR" sz="1400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Pós-Graduação em</a:t>
            </a:r>
            <a:br>
              <a:rPr lang="pt-BR" sz="1400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</a:br>
            <a:br>
              <a:rPr lang="pt-BR" sz="1400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</a:br>
            <a:br>
              <a:rPr lang="pt-BR" sz="1400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</a:br>
            <a:br>
              <a:rPr lang="pt-BR" sz="1400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</a:br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1700660" y="4429919"/>
            <a:ext cx="878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Uma aula introdutória focando mais em Ciência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9E067-2374-4A57-995B-72B1C51F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4" y="5587999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BB080-B906-454C-8394-EA1A1412A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4385F5-3B21-46A9-8578-4876F1DD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B61C29-4E78-4819-9E1A-21DEC28D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E4C6BF-D577-4E26-A5EF-07898E3F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1ECF8-6D8B-429B-AD88-E84A563A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C148A3-37EB-4394-A061-9B1E4C6E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E9EFCA-D91F-42D5-A860-ADFC55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ACDF33-70E4-4F8A-9782-8109965B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4B2F32-C3F5-4C34-A9C5-7F7243D5A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B22DC44-7105-4B72-A538-5920809FCB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41" y="2614515"/>
            <a:ext cx="2828925" cy="1619250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7C0F7F-1081-47A6-92C7-B7E36EAA6B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04BE38-853B-43E2-A79E-2FC32D0F9D79}"/>
              </a:ext>
            </a:extLst>
          </p:cNvPr>
          <p:cNvSpPr txBox="1"/>
          <p:nvPr/>
        </p:nvSpPr>
        <p:spPr>
          <a:xfrm>
            <a:off x="3380250" y="6360965"/>
            <a:ext cx="444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Website: renanxcortes.github.io</a:t>
            </a:r>
          </a:p>
        </p:txBody>
      </p:sp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421E3B-FF4C-4862-A915-405A8E75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34B65-7B4D-46EC-88B0-1A27A046F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00839E-ECAB-4F60-A40B-17D37CDEE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FF1B5-A096-4F7D-A730-D6FA9FB7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98E95-5588-4092-8FD1-1584BC02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62E1F4-C52B-4B4F-BE1E-81C3D17A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817A71-5915-409A-BB7D-99DA09AC7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48790-7B38-4A44-AE9B-69334A96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89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B92017-2CF2-4AC7-9666-02A28418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81C76-7200-46FE-A0A9-3B34579D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092482-4E9C-449D-B01E-0D4828CE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Discussão Interessante: https://machinelearningmastery.com/train-final-machine-learning-model/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472A65-5E54-48A1-9865-E14E768A1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4D052-1CDA-4727-A1CE-F8A99FC9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E13D5-9B72-4D9A-A6FC-058DA4BDE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1E75AD-4F0C-4B7B-9463-B3E379D5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CE9C3-88B5-4827-8877-7ADA6AB1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818EF-877E-4018-AD91-AF70C010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85B9CF-A6CC-4280-83A8-497412D6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547869-78F5-4C7D-AA2D-050C7FA2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D97241-F083-4311-B465-907919C7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9FD393-EDD0-46C5-9D58-DFF3CEAB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6653</TotalTime>
  <Words>1008</Words>
  <Application>Microsoft Office PowerPoint</Application>
  <PresentationFormat>Widescreen</PresentationFormat>
  <Paragraphs>208</Paragraphs>
  <Slides>35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4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Pós-Graduação em   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96</cp:revision>
  <dcterms:created xsi:type="dcterms:W3CDTF">2020-10-25T10:14:05Z</dcterms:created>
  <dcterms:modified xsi:type="dcterms:W3CDTF">2020-11-21T11:50:26Z</dcterms:modified>
</cp:coreProperties>
</file>